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2" roundtripDataSignature="AMtx7mjQ2DvPHs61MUbtCSP1QCRVry9r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01f053e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01f053e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1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1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1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Our Back-End Process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Receiving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1853850"/>
            <a:ext cx="447727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Labelling Data</a:t>
            </a:r>
            <a:endParaRPr/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1853850"/>
            <a:ext cx="4472319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Augmentation</a:t>
            </a:r>
            <a:endParaRPr/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1853850"/>
            <a:ext cx="224217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7999" y="1853850"/>
            <a:ext cx="2281688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1603638" y="4789250"/>
            <a:ext cx="4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Flip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4313738" y="4789250"/>
            <a:ext cx="8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Rotate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3829" y="1630650"/>
            <a:ext cx="1500300" cy="32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7380228" y="4789250"/>
            <a:ext cx="6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Crop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Augmentation (cont.)</a:t>
            </a:r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1338023" y="4789325"/>
            <a:ext cx="10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Saturation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38" y="1853850"/>
            <a:ext cx="2309446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3509" y="1853850"/>
            <a:ext cx="1820587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/>
        </p:nvSpPr>
        <p:spPr>
          <a:xfrm>
            <a:off x="4135950" y="4789325"/>
            <a:ext cx="8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Shearing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3100" y="1719875"/>
            <a:ext cx="1446800" cy="311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6445549" y="4789325"/>
            <a:ext cx="6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Noise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Augmentation (cont.)</a:t>
            </a:r>
            <a:endParaRPr/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1853850"/>
            <a:ext cx="2212050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1338023" y="4789325"/>
            <a:ext cx="10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Brightness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Run Some Training Code and…</a:t>
            </a:r>
            <a:endParaRPr/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1853850"/>
            <a:ext cx="2994149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01f053eef_0_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601f053eef_0_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